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16"/>
  </p:notesMasterIdLst>
  <p:handoutMasterIdLst>
    <p:handoutMasterId r:id="rId17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252F"/>
    <a:srgbClr val="000000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6" autoAdjust="0"/>
    <p:restoredTop sz="84767" autoAdjust="0"/>
  </p:normalViewPr>
  <p:slideViewPr>
    <p:cSldViewPr snapToGrid="0">
      <p:cViewPr varScale="1">
        <p:scale>
          <a:sx n="84" d="100"/>
          <a:sy n="84" d="100"/>
        </p:scale>
        <p:origin x="200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Thomas H. Edwards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5563F2D-74A4-4456-8E84-011744607F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Bioinformatician I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B8AD64B-126F-46E3-AF79-AA6D9FD2C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20240409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P435-1: DGE</a:t>
            </a:r>
          </a:p>
        </p:txBody>
      </p:sp>
    </p:spTree>
    <p:extLst>
      <p:ext uri="{BB962C8B-B14F-4D97-AF65-F5344CB8AC3E}">
        <p14:creationId xmlns:p14="http://schemas.microsoft.com/office/powerpoint/2010/main" val="337068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Th17-naïve DGE, 96h, split by </a:t>
            </a:r>
            <a:r>
              <a:rPr lang="en-US" dirty="0" err="1"/>
              <a:t>harmine</a:t>
            </a:r>
            <a:endParaRPr lang="en-US" dirty="0"/>
          </a:p>
        </p:txBody>
      </p:sp>
      <p:pic>
        <p:nvPicPr>
          <p:cNvPr id="3" name="Picture 2" descr="A diagram of a gene expression&#10;&#10;Description automatically generated">
            <a:extLst>
              <a:ext uri="{FF2B5EF4-FFF2-40B4-BE49-F238E27FC236}">
                <a16:creationId xmlns:a16="http://schemas.microsoft.com/office/drawing/2014/main" id="{BC98D842-C0C7-71C1-C964-B3674016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2" y="1112520"/>
            <a:ext cx="5486400" cy="5029200"/>
          </a:xfrm>
          <a:prstGeom prst="rect">
            <a:avLst/>
          </a:prstGeom>
        </p:spPr>
      </p:pic>
      <p:pic>
        <p:nvPicPr>
          <p:cNvPr id="5" name="Picture 4" descr="A diagram of a gene expression&#10;&#10;Description automatically generated">
            <a:extLst>
              <a:ext uri="{FF2B5EF4-FFF2-40B4-BE49-F238E27FC236}">
                <a16:creationId xmlns:a16="http://schemas.microsoft.com/office/drawing/2014/main" id="{9C9EB172-30C5-68D1-578A-E028D1253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9" y="1112520"/>
            <a:ext cx="5486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10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Logfc</a:t>
            </a:r>
            <a:r>
              <a:rPr lang="en-US" dirty="0"/>
              <a:t> scatterplot: off-</a:t>
            </a:r>
            <a:r>
              <a:rPr lang="en-US" dirty="0" err="1"/>
              <a:t>diags</a:t>
            </a:r>
            <a:r>
              <a:rPr lang="en-US" dirty="0"/>
              <a:t> are different between the two </a:t>
            </a:r>
            <a:r>
              <a:rPr lang="en-US" dirty="0" err="1"/>
              <a:t>dge</a:t>
            </a:r>
            <a:r>
              <a:rPr lang="en-US" dirty="0"/>
              <a:t> comparisons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A7345-650C-2E0C-49C6-FFFE46C8C829}"/>
              </a:ext>
            </a:extLst>
          </p:cNvPr>
          <p:cNvSpPr txBox="1"/>
          <p:nvPr/>
        </p:nvSpPr>
        <p:spPr>
          <a:xfrm>
            <a:off x="9863328" y="2595507"/>
            <a:ext cx="202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DEG overlap:</a:t>
            </a:r>
          </a:p>
          <a:p>
            <a:r>
              <a:rPr lang="en-US" dirty="0" err="1"/>
              <a:t>adj.p.val</a:t>
            </a:r>
            <a:r>
              <a:rPr lang="en-US" dirty="0"/>
              <a:t> &lt; 0.05</a:t>
            </a:r>
            <a:br>
              <a:rPr lang="en-US" dirty="0"/>
            </a:br>
            <a:r>
              <a:rPr lang="en-US" dirty="0"/>
              <a:t>|</a:t>
            </a:r>
            <a:r>
              <a:rPr lang="en-US" dirty="0" err="1"/>
              <a:t>LogFC</a:t>
            </a:r>
            <a:r>
              <a:rPr lang="en-US" dirty="0"/>
              <a:t>| &gt; 1</a:t>
            </a:r>
          </a:p>
        </p:txBody>
      </p:sp>
      <p:pic>
        <p:nvPicPr>
          <p:cNvPr id="4" name="Picture 3" descr="A graph with blue and purple dots&#10;&#10;Description automatically generated">
            <a:extLst>
              <a:ext uri="{FF2B5EF4-FFF2-40B4-BE49-F238E27FC236}">
                <a16:creationId xmlns:a16="http://schemas.microsoft.com/office/drawing/2014/main" id="{1AA47157-2EC3-0250-3566-D42008E5A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06830"/>
            <a:ext cx="9144000" cy="5029200"/>
          </a:xfrm>
          <a:prstGeom prst="rect">
            <a:avLst/>
          </a:prstGeom>
        </p:spPr>
      </p:pic>
      <p:pic>
        <p:nvPicPr>
          <p:cNvPr id="6" name="Picture 5" descr="A diagram of a number of individuals&#10;&#10;Description automatically generated">
            <a:extLst>
              <a:ext uri="{FF2B5EF4-FFF2-40B4-BE49-F238E27FC236}">
                <a16:creationId xmlns:a16="http://schemas.microsoft.com/office/drawing/2014/main" id="{DB035854-9944-2AE8-2832-98321D8BC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760" y="3522687"/>
            <a:ext cx="326136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68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DEGs, all timepoints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138CA-B844-77C1-4470-E1E802F48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740" y="1158240"/>
            <a:ext cx="8732520" cy="51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74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Th17-naïve DGE, all timepoints, split by </a:t>
            </a:r>
            <a:r>
              <a:rPr lang="en-US" dirty="0" err="1"/>
              <a:t>harmine</a:t>
            </a:r>
            <a:endParaRPr lang="en-US" dirty="0"/>
          </a:p>
        </p:txBody>
      </p:sp>
      <p:pic>
        <p:nvPicPr>
          <p:cNvPr id="14" name="Picture 13" descr="A diagram of a gene expression&#10;&#10;Description automatically generated">
            <a:extLst>
              <a:ext uri="{FF2B5EF4-FFF2-40B4-BE49-F238E27FC236}">
                <a16:creationId xmlns:a16="http://schemas.microsoft.com/office/drawing/2014/main" id="{4C23FEDF-FDA6-672C-4BC9-3593700E1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4440"/>
            <a:ext cx="5486400" cy="5029200"/>
          </a:xfrm>
          <a:prstGeom prst="rect">
            <a:avLst/>
          </a:prstGeom>
        </p:spPr>
      </p:pic>
      <p:pic>
        <p:nvPicPr>
          <p:cNvPr id="16" name="Picture 15" descr="A diagram of a gene expression&#10;&#10;Description automatically generated">
            <a:extLst>
              <a:ext uri="{FF2B5EF4-FFF2-40B4-BE49-F238E27FC236}">
                <a16:creationId xmlns:a16="http://schemas.microsoft.com/office/drawing/2014/main" id="{B576C41D-75A0-8D67-025B-D77B041F8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440"/>
            <a:ext cx="5486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0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Logfc</a:t>
            </a:r>
            <a:r>
              <a:rPr lang="en-US" dirty="0"/>
              <a:t> scatterplot: off-</a:t>
            </a:r>
            <a:r>
              <a:rPr lang="en-US" dirty="0" err="1"/>
              <a:t>diags</a:t>
            </a:r>
            <a:r>
              <a:rPr lang="en-US" dirty="0"/>
              <a:t> are different between the two </a:t>
            </a:r>
            <a:r>
              <a:rPr lang="en-US" dirty="0" err="1"/>
              <a:t>dge</a:t>
            </a:r>
            <a:r>
              <a:rPr lang="en-US" dirty="0"/>
              <a:t> comparisons</a:t>
            </a:r>
          </a:p>
        </p:txBody>
      </p:sp>
      <p:pic>
        <p:nvPicPr>
          <p:cNvPr id="7" name="Picture 6" descr="A graph with blue and purple dots&#10;&#10;Description automatically generated">
            <a:extLst>
              <a:ext uri="{FF2B5EF4-FFF2-40B4-BE49-F238E27FC236}">
                <a16:creationId xmlns:a16="http://schemas.microsoft.com/office/drawing/2014/main" id="{470D79D6-1D3A-9906-4261-FA2A97C87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59897"/>
            <a:ext cx="9144000" cy="5029200"/>
          </a:xfrm>
          <a:prstGeom prst="rect">
            <a:avLst/>
          </a:prstGeom>
        </p:spPr>
      </p:pic>
      <p:pic>
        <p:nvPicPr>
          <p:cNvPr id="4" name="Picture 3" descr="A diagram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DFA45031-F1CC-F1CD-0771-43947981F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760" y="3491500"/>
            <a:ext cx="3444240" cy="287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5A4F4C-0F69-247E-C0F8-1036FC8E1816}"/>
              </a:ext>
            </a:extLst>
          </p:cNvPr>
          <p:cNvSpPr txBox="1"/>
          <p:nvPr/>
        </p:nvSpPr>
        <p:spPr>
          <a:xfrm>
            <a:off x="9863328" y="2595507"/>
            <a:ext cx="202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DEG overlap:</a:t>
            </a:r>
          </a:p>
          <a:p>
            <a:r>
              <a:rPr lang="en-US" dirty="0" err="1"/>
              <a:t>adj.p.val</a:t>
            </a:r>
            <a:r>
              <a:rPr lang="en-US" dirty="0"/>
              <a:t> &lt; 0.05</a:t>
            </a:r>
            <a:br>
              <a:rPr lang="en-US" dirty="0"/>
            </a:br>
            <a:r>
              <a:rPr lang="en-US" dirty="0"/>
              <a:t>|</a:t>
            </a:r>
            <a:r>
              <a:rPr lang="en-US" dirty="0" err="1"/>
              <a:t>LogFC</a:t>
            </a:r>
            <a:r>
              <a:rPr lang="en-US" dirty="0"/>
              <a:t>| &gt; 1</a:t>
            </a:r>
          </a:p>
        </p:txBody>
      </p:sp>
    </p:spTree>
    <p:extLst>
      <p:ext uri="{BB962C8B-B14F-4D97-AF65-F5344CB8AC3E}">
        <p14:creationId xmlns:p14="http://schemas.microsoft.com/office/powerpoint/2010/main" val="260962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Th17-naïve DGE, 5h, split by </a:t>
            </a:r>
            <a:r>
              <a:rPr lang="en-US" dirty="0" err="1"/>
              <a:t>harmine</a:t>
            </a:r>
            <a:endParaRPr lang="en-US" dirty="0"/>
          </a:p>
        </p:txBody>
      </p:sp>
      <p:pic>
        <p:nvPicPr>
          <p:cNvPr id="4" name="Picture 3" descr="A diagram of a gene expression&#10;&#10;Description automatically generated">
            <a:extLst>
              <a:ext uri="{FF2B5EF4-FFF2-40B4-BE49-F238E27FC236}">
                <a16:creationId xmlns:a16="http://schemas.microsoft.com/office/drawing/2014/main" id="{5E81AF01-4ABA-79A1-A266-1AB1F435A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2235"/>
            <a:ext cx="5486400" cy="5029200"/>
          </a:xfrm>
          <a:prstGeom prst="rect">
            <a:avLst/>
          </a:prstGeom>
        </p:spPr>
      </p:pic>
      <p:pic>
        <p:nvPicPr>
          <p:cNvPr id="6" name="Picture 5" descr="A diagram of different gene expressions&#10;&#10;Description automatically generated">
            <a:extLst>
              <a:ext uri="{FF2B5EF4-FFF2-40B4-BE49-F238E27FC236}">
                <a16:creationId xmlns:a16="http://schemas.microsoft.com/office/drawing/2014/main" id="{7DCAF36B-618E-E969-E202-5F556D7EE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372235"/>
            <a:ext cx="5486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9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Logfc</a:t>
            </a:r>
            <a:r>
              <a:rPr lang="en-US" dirty="0"/>
              <a:t> scatterplot: off-</a:t>
            </a:r>
            <a:r>
              <a:rPr lang="en-US" dirty="0" err="1"/>
              <a:t>diags</a:t>
            </a:r>
            <a:r>
              <a:rPr lang="en-US" dirty="0"/>
              <a:t> are different between the two </a:t>
            </a:r>
            <a:r>
              <a:rPr lang="en-US" dirty="0" err="1"/>
              <a:t>dge</a:t>
            </a:r>
            <a:r>
              <a:rPr lang="en-US" dirty="0"/>
              <a:t> comparisons</a:t>
            </a:r>
          </a:p>
        </p:txBody>
      </p:sp>
      <p:pic>
        <p:nvPicPr>
          <p:cNvPr id="3" name="Picture 2" descr="A graph with blue and purple particles&#10;&#10;Description automatically generated">
            <a:extLst>
              <a:ext uri="{FF2B5EF4-FFF2-40B4-BE49-F238E27FC236}">
                <a16:creationId xmlns:a16="http://schemas.microsoft.com/office/drawing/2014/main" id="{C27C61C0-F184-D1F6-CD4B-96F4505E3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344168"/>
            <a:ext cx="9144000" cy="502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B03E56-DB6B-1D89-0888-DB9CB80F8AD8}"/>
              </a:ext>
            </a:extLst>
          </p:cNvPr>
          <p:cNvSpPr txBox="1"/>
          <p:nvPr/>
        </p:nvSpPr>
        <p:spPr>
          <a:xfrm>
            <a:off x="9863328" y="2595507"/>
            <a:ext cx="202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DEG overlap:</a:t>
            </a:r>
          </a:p>
          <a:p>
            <a:r>
              <a:rPr lang="en-US" dirty="0" err="1"/>
              <a:t>adj.p.val</a:t>
            </a:r>
            <a:r>
              <a:rPr lang="en-US" dirty="0"/>
              <a:t> &lt; 0.05</a:t>
            </a:r>
            <a:br>
              <a:rPr lang="en-US" dirty="0"/>
            </a:br>
            <a:r>
              <a:rPr lang="en-US" dirty="0"/>
              <a:t>|</a:t>
            </a:r>
            <a:r>
              <a:rPr lang="en-US" dirty="0" err="1"/>
              <a:t>LogFC</a:t>
            </a:r>
            <a:r>
              <a:rPr lang="en-US" dirty="0"/>
              <a:t>| &gt; 1</a:t>
            </a:r>
          </a:p>
        </p:txBody>
      </p:sp>
      <p:pic>
        <p:nvPicPr>
          <p:cNvPr id="6" name="Picture 5" descr="A diagram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DFF3F8CF-AAD3-CCD6-0E39-757774BB1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063" y="3670427"/>
            <a:ext cx="3386937" cy="282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4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Th17-naïve DGE, 24h, split by </a:t>
            </a:r>
            <a:r>
              <a:rPr lang="en-US" dirty="0" err="1"/>
              <a:t>harmine</a:t>
            </a:r>
            <a:endParaRPr lang="en-US" dirty="0"/>
          </a:p>
        </p:txBody>
      </p:sp>
      <p:pic>
        <p:nvPicPr>
          <p:cNvPr id="3" name="Picture 2" descr="A diagram of a gene expression&#10;&#10;Description automatically generated">
            <a:extLst>
              <a:ext uri="{FF2B5EF4-FFF2-40B4-BE49-F238E27FC236}">
                <a16:creationId xmlns:a16="http://schemas.microsoft.com/office/drawing/2014/main" id="{0ABBE0FE-DAE3-9973-87FD-F2958C952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2" y="1143000"/>
            <a:ext cx="5486400" cy="5029200"/>
          </a:xfrm>
          <a:prstGeom prst="rect">
            <a:avLst/>
          </a:prstGeom>
        </p:spPr>
      </p:pic>
      <p:pic>
        <p:nvPicPr>
          <p:cNvPr id="5" name="Picture 4" descr="A diagram of a gene expression&#10;&#10;Description automatically generated">
            <a:extLst>
              <a:ext uri="{FF2B5EF4-FFF2-40B4-BE49-F238E27FC236}">
                <a16:creationId xmlns:a16="http://schemas.microsoft.com/office/drawing/2014/main" id="{1223B44E-71CF-A7EA-73BC-F86D38E75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9" y="1143000"/>
            <a:ext cx="5486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28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Logfc</a:t>
            </a:r>
            <a:r>
              <a:rPr lang="en-US" dirty="0"/>
              <a:t> scatterplot: off-</a:t>
            </a:r>
            <a:r>
              <a:rPr lang="en-US" dirty="0" err="1"/>
              <a:t>diags</a:t>
            </a:r>
            <a:r>
              <a:rPr lang="en-US" dirty="0"/>
              <a:t> are different between the two </a:t>
            </a:r>
            <a:r>
              <a:rPr lang="en-US" dirty="0" err="1"/>
              <a:t>dge</a:t>
            </a:r>
            <a:r>
              <a:rPr lang="en-US" dirty="0"/>
              <a:t> comparisons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6E0426-6F51-5C71-DF45-4E358E31A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264920"/>
            <a:ext cx="9144000" cy="502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B9C880-CFB9-4C52-7819-B6ACF1191AAF}"/>
              </a:ext>
            </a:extLst>
          </p:cNvPr>
          <p:cNvSpPr txBox="1"/>
          <p:nvPr/>
        </p:nvSpPr>
        <p:spPr>
          <a:xfrm>
            <a:off x="9863328" y="2595507"/>
            <a:ext cx="202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DEG overlap:</a:t>
            </a:r>
          </a:p>
          <a:p>
            <a:r>
              <a:rPr lang="en-US" dirty="0" err="1"/>
              <a:t>adj.p.val</a:t>
            </a:r>
            <a:r>
              <a:rPr lang="en-US" dirty="0"/>
              <a:t> &lt; 0.05</a:t>
            </a:r>
            <a:br>
              <a:rPr lang="en-US" dirty="0"/>
            </a:br>
            <a:r>
              <a:rPr lang="en-US" dirty="0"/>
              <a:t>|</a:t>
            </a:r>
            <a:r>
              <a:rPr lang="en-US" dirty="0" err="1"/>
              <a:t>LogFC</a:t>
            </a:r>
            <a:r>
              <a:rPr lang="en-US" dirty="0"/>
              <a:t>| &gt; 1</a:t>
            </a:r>
          </a:p>
        </p:txBody>
      </p:sp>
      <p:pic>
        <p:nvPicPr>
          <p:cNvPr id="5" name="Picture 4" descr="A diagram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B8486A45-4DF6-E784-B7A7-48929F7B3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20" y="3546475"/>
            <a:ext cx="353568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1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Th17-naïve DGE, 48h, split by </a:t>
            </a:r>
            <a:r>
              <a:rPr lang="en-US" dirty="0" err="1"/>
              <a:t>harmine</a:t>
            </a:r>
            <a:endParaRPr lang="en-US" dirty="0"/>
          </a:p>
        </p:txBody>
      </p:sp>
      <p:pic>
        <p:nvPicPr>
          <p:cNvPr id="3" name="Picture 2" descr="A diagram of a gene expression&#10;&#10;Description automatically generated">
            <a:extLst>
              <a:ext uri="{FF2B5EF4-FFF2-40B4-BE49-F238E27FC236}">
                <a16:creationId xmlns:a16="http://schemas.microsoft.com/office/drawing/2014/main" id="{B47D2707-51B2-AFDE-0831-F97EE1730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252728"/>
            <a:ext cx="5486400" cy="5029200"/>
          </a:xfrm>
          <a:prstGeom prst="rect">
            <a:avLst/>
          </a:prstGeom>
        </p:spPr>
      </p:pic>
      <p:pic>
        <p:nvPicPr>
          <p:cNvPr id="5" name="Picture 4" descr="A diagram of a gene expression&#10;&#10;Description automatically generated">
            <a:extLst>
              <a:ext uri="{FF2B5EF4-FFF2-40B4-BE49-F238E27FC236}">
                <a16:creationId xmlns:a16="http://schemas.microsoft.com/office/drawing/2014/main" id="{4505D9C9-0FC8-69C4-E002-B4DB810AD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1" y="1252728"/>
            <a:ext cx="5486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04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Logfc</a:t>
            </a:r>
            <a:r>
              <a:rPr lang="en-US" dirty="0"/>
              <a:t> scatterplot: off-</a:t>
            </a:r>
            <a:r>
              <a:rPr lang="en-US" dirty="0" err="1"/>
              <a:t>diags</a:t>
            </a:r>
            <a:r>
              <a:rPr lang="en-US" dirty="0"/>
              <a:t> are different between the two </a:t>
            </a:r>
            <a:r>
              <a:rPr lang="en-US" dirty="0" err="1"/>
              <a:t>dge</a:t>
            </a:r>
            <a:r>
              <a:rPr lang="en-US" dirty="0"/>
              <a:t> comparisons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BFD24-3521-0038-151C-33E8FE899E20}"/>
              </a:ext>
            </a:extLst>
          </p:cNvPr>
          <p:cNvSpPr txBox="1"/>
          <p:nvPr/>
        </p:nvSpPr>
        <p:spPr>
          <a:xfrm>
            <a:off x="9863328" y="2595507"/>
            <a:ext cx="202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DEG overlap:</a:t>
            </a:r>
          </a:p>
          <a:p>
            <a:r>
              <a:rPr lang="en-US" dirty="0" err="1"/>
              <a:t>adj.p.val</a:t>
            </a:r>
            <a:r>
              <a:rPr lang="en-US" dirty="0"/>
              <a:t> &lt; 0.05</a:t>
            </a:r>
            <a:br>
              <a:rPr lang="en-US" dirty="0"/>
            </a:br>
            <a:r>
              <a:rPr lang="en-US" dirty="0"/>
              <a:t>|</a:t>
            </a:r>
            <a:r>
              <a:rPr lang="en-US" dirty="0" err="1"/>
              <a:t>LogFC</a:t>
            </a:r>
            <a:r>
              <a:rPr lang="en-US" dirty="0"/>
              <a:t>| &gt; 1</a:t>
            </a:r>
          </a:p>
        </p:txBody>
      </p:sp>
      <p:pic>
        <p:nvPicPr>
          <p:cNvPr id="4" name="Picture 3" descr="A graph with blue and purple dots&#10;&#10;Description automatically generated">
            <a:extLst>
              <a:ext uri="{FF2B5EF4-FFF2-40B4-BE49-F238E27FC236}">
                <a16:creationId xmlns:a16="http://schemas.microsoft.com/office/drawing/2014/main" id="{323B503F-B82B-EEF8-CC67-FD21F44CA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234440"/>
            <a:ext cx="9144000" cy="5029200"/>
          </a:xfrm>
          <a:prstGeom prst="rect">
            <a:avLst/>
          </a:prstGeom>
        </p:spPr>
      </p:pic>
      <p:pic>
        <p:nvPicPr>
          <p:cNvPr id="6" name="Picture 5" descr="A diagram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B6A27D4A-7472-0669-097C-F2A1F6FDC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921" y="3756350"/>
            <a:ext cx="3233386" cy="269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8702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98</TotalTime>
  <Words>191</Words>
  <Application>Microsoft Macintosh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MADE Outer Sans</vt:lpstr>
      <vt:lpstr>Title Slides</vt:lpstr>
      <vt:lpstr>Content Slides</vt:lpstr>
      <vt:lpstr>Divider Slides</vt:lpstr>
      <vt:lpstr>PowerPoint Presentation</vt:lpstr>
      <vt:lpstr>Th17-naïve DGE, all timepoints, split by harmine</vt:lpstr>
      <vt:lpstr>Logfc scatterplot: off-diags are different between the two dge comparisons</vt:lpstr>
      <vt:lpstr>Th17-naïve DGE, 5h, split by harmine</vt:lpstr>
      <vt:lpstr>Logfc scatterplot: off-diags are different between the two dge comparisons</vt:lpstr>
      <vt:lpstr>Th17-naïve DGE, 24h, split by harmine</vt:lpstr>
      <vt:lpstr>Logfc scatterplot: off-diags are different between the two dge comparisons</vt:lpstr>
      <vt:lpstr>Th17-naïve DGE, 48h, split by harmine</vt:lpstr>
      <vt:lpstr>Logfc scatterplot: off-diags are different between the two dge comparisons</vt:lpstr>
      <vt:lpstr>Th17-naïve DGE, 96h, split by harmine</vt:lpstr>
      <vt:lpstr>Logfc scatterplot: off-diags are different between the two dge comparisons</vt:lpstr>
      <vt:lpstr>Top DEGs, all timepoints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Edwards</dc:creator>
  <cp:lastModifiedBy>Thomas Edwards</cp:lastModifiedBy>
  <cp:revision>2</cp:revision>
  <dcterms:created xsi:type="dcterms:W3CDTF">2024-04-09T20:19:56Z</dcterms:created>
  <dcterms:modified xsi:type="dcterms:W3CDTF">2024-04-09T21:58:02Z</dcterms:modified>
</cp:coreProperties>
</file>